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176" autoAdjust="0"/>
  </p:normalViewPr>
  <p:slideViewPr>
    <p:cSldViewPr>
      <p:cViewPr varScale="1">
        <p:scale>
          <a:sx n="100" d="100"/>
          <a:sy n="100" d="100"/>
        </p:scale>
        <p:origin x="-2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2372F-3EC5-41C0-BEC1-ADD6DE8FAF7C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E0627-C1D2-4572-9974-EF7F7BB6EC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83BFD-27A6-439E-8E99-3908B4A27C4F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1BBC6-51DF-4006-A7D0-2B39498AE6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2FC60-329A-4B3F-8EDC-02F01529B6DA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C6E94-AD27-4163-AE10-02CAACBE63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8622-1476-4DAE-9E71-6245BD72F061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1AA2F-A8F1-46C1-903E-D3B09AA3A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C58F4-B275-4641-9DF5-CFC1A91754F1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C3594-E750-4BE0-9B1C-7BEFEE9E9C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15B44-A663-4A0F-83A2-C3BDFD1CF7E6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A1ADF-B433-45F3-83CD-A1A3936B4F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14E8B-690E-4DCD-92C7-BDD4AA89246A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E5C75-E061-4BD0-96E5-12F821A745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84F05-8123-4DAF-B4D1-A37997B54847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2150C-A14C-4272-970F-13F1ADF90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5DE32-5EF6-4517-9AF9-1E100A02F664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140C2-57DD-41B6-BFD9-A7A3B1983F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4568A-5D6D-4956-8823-974417D7204B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61808-1430-4D16-86C5-27D3773F3F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079EB-EA2A-4C80-BF84-2A7AF8183FDB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E39F2-8490-452A-AA9F-0F2E3D73A1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865B954-875B-4519-A6AD-898D22894360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F47AD1C2-F47A-40ED-94A4-E62E02B5C5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ransition spd="slow">
    <p:blinds dir="vert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>
          <a:xfrm>
            <a:off x="685800" y="333375"/>
            <a:ext cx="7772400" cy="3600450"/>
          </a:xfrm>
        </p:spPr>
        <p:txBody>
          <a:bodyPr/>
          <a:lstStyle/>
          <a:p>
            <a:r>
              <a:rPr lang="ru-RU" smtClean="0"/>
              <a:t>«Использование новых технологий в развитии речи детей дошкольного возраста»</a:t>
            </a:r>
            <a:br>
              <a:rPr lang="ru-RU" smtClean="0"/>
            </a:br>
            <a:r>
              <a:rPr lang="ru-RU" smtClean="0"/>
              <a:t>Подготовила  воспитатель  Селезнева Ирина Федоровна</a:t>
            </a:r>
          </a:p>
        </p:txBody>
      </p:sp>
      <p:pic>
        <p:nvPicPr>
          <p:cNvPr id="13316" name="Picture 2" descr="C:\Users\Seleznevs\Desktop\152152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4863" y="4076700"/>
            <a:ext cx="499268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Технология – это инструмент профессиональной деятельности педагога. Сущность педагогической технологии заключается в том, что она имеет выраженные этапы (</a:t>
            </a:r>
            <a:r>
              <a:rPr lang="ru-RU" dirty="0" err="1" smtClean="0"/>
              <a:t>пошаговость</a:t>
            </a:r>
            <a:r>
              <a:rPr lang="ru-RU" dirty="0" smtClean="0"/>
              <a:t>), включает в себя набор определенных профессиональных действий на каждом этапе, позволяя педагогу еще в процессе проектирования предвидеть промежуточные и итоговые результаты собственной профессионально-педагогической деятельности.</a:t>
            </a:r>
            <a:endParaRPr lang="ru-RU" dirty="0"/>
          </a:p>
        </p:txBody>
      </p:sp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 настоящее время перед педагогами образовательных учреждений стоит важнейшая задача: </a:t>
            </a:r>
          </a:p>
          <a:p>
            <a:r>
              <a:rPr lang="ru-RU" smtClean="0"/>
              <a:t>создать условия для практического овладения разговорной речью для каждого ребенка, выбрать такие методы и приемы обучения, которые позволили бы каждому воспитаннику проявить свою речевую активность, свое словотворчество.</a:t>
            </a:r>
          </a:p>
        </p:txBody>
      </p:sp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ъект 2"/>
          <p:cNvSpPr>
            <a:spLocks noGrp="1"/>
          </p:cNvSpPr>
          <p:nvPr>
            <p:ph idx="1"/>
          </p:nvPr>
        </p:nvSpPr>
        <p:spPr>
          <a:xfrm>
            <a:off x="871538" y="765175"/>
            <a:ext cx="7408862" cy="5360988"/>
          </a:xfrm>
        </p:spPr>
        <p:txBody>
          <a:bodyPr/>
          <a:lstStyle/>
          <a:p>
            <a:r>
              <a:rPr lang="ru-RU" smtClean="0"/>
              <a:t>Современные образовательные технологии могут помочь в формировании интеллектуально смелой, самостоятельной, оригинально мыслящей, творческой, умеющей принимать нестандартные решения личности.</a:t>
            </a:r>
          </a:p>
        </p:txBody>
      </p:sp>
      <p:pic>
        <p:nvPicPr>
          <p:cNvPr id="16387" name="Picture 2" descr="C:\Users\Seleznevs\Desktop\09274b38756d09df2a066ff4cb59e3fe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4050" y="2852738"/>
            <a:ext cx="5295900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ъект 2"/>
          <p:cNvSpPr>
            <a:spLocks noGrp="1"/>
          </p:cNvSpPr>
          <p:nvPr>
            <p:ph idx="1"/>
          </p:nvPr>
        </p:nvSpPr>
        <p:spPr>
          <a:xfrm>
            <a:off x="871538" y="549275"/>
            <a:ext cx="7408862" cy="5576888"/>
          </a:xfrm>
        </p:spPr>
        <p:txBody>
          <a:bodyPr/>
          <a:lstStyle/>
          <a:p>
            <a:r>
              <a:rPr lang="ru-RU" smtClean="0"/>
              <a:t>В работе с детьми по речевому развитию можно использовать следующие инновационные  технологии: синквейн, мнемотаблицы, кинизиологию, биоэнергопластику.</a:t>
            </a:r>
          </a:p>
        </p:txBody>
      </p:sp>
      <p:pic>
        <p:nvPicPr>
          <p:cNvPr id="17411" name="Picture 2" descr="C:\Users\Seleznevs\Desktop\wpid-7lsy8GiYY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600" y="2060575"/>
            <a:ext cx="7670800" cy="424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Одним из эффективных методов развития речи ребенка, который позволяет быстро получить     результат, является работа над созданием нерифмованного стихотворения, синквейна.</a:t>
            </a:r>
          </a:p>
          <a:p>
            <a:r>
              <a:rPr lang="ru-RU" smtClean="0"/>
              <a:t>Синквейн используется как метод развития образной речи, позволяющий быстро получить результат. Это не противоречит образовательным и коррекционным программам ДОУ.</a:t>
            </a:r>
          </a:p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ъект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r>
              <a:rPr lang="ru-RU" smtClean="0"/>
              <a:t>При творческом использовании синквейна на занятиях он воспринимается дошкольниками как увлекательная игра. Но нужно помнить, что необходимо составлять синквейн только на темы хорошо известные детьми и обязательно показывать образец.</a:t>
            </a:r>
          </a:p>
          <a:p>
            <a:r>
              <a:rPr lang="ru-RU" smtClean="0"/>
              <a:t>Дети должны иметь достаточный словарный запас, владеть обобщением, понятиями: слово-предмет, слово -действия, слово-признак.  Согласовывать слова в предложении</a:t>
            </a:r>
          </a:p>
          <a:p>
            <a:r>
              <a:rPr lang="ru-RU" smtClean="0"/>
              <a:t>Составление синквейна используется для проведения рефлексии, анализа и синтеза полученной информации.</a:t>
            </a:r>
          </a:p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ъект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r>
              <a:rPr lang="ru-RU" smtClean="0"/>
              <a:t>Данный метод может легко интегрироваться со всеми образовательными областями, а простота построения синквейна позволяет быстро получить результат.</a:t>
            </a:r>
          </a:p>
          <a:p>
            <a:r>
              <a:rPr lang="ru-RU" smtClean="0"/>
              <a:t>Когда же начинать знакомство с этим приемом? С детьми старшего возраста</a:t>
            </a:r>
          </a:p>
          <a:p>
            <a:r>
              <a:rPr lang="ru-RU" smtClean="0"/>
              <a:t>Синквейн с французского языка переводится как «пять строк», пятистрочная строфа     стихотворения.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ъект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r>
              <a:rPr lang="ru-RU" smtClean="0"/>
              <a:t>Правила составления синквейна.</a:t>
            </a:r>
          </a:p>
          <a:p>
            <a:r>
              <a:rPr lang="ru-RU" smtClean="0"/>
              <a:t>• первая строка – одно слово, обычно существительное, отражающее главную идею;</a:t>
            </a:r>
          </a:p>
          <a:p>
            <a:r>
              <a:rPr lang="ru-RU" smtClean="0"/>
              <a:t>• вторая строка – два слова, прилагательные, описывающие основную мысль;</a:t>
            </a:r>
          </a:p>
          <a:p>
            <a:r>
              <a:rPr lang="ru-RU" smtClean="0"/>
              <a:t>• третья строка – три слова, глаголы, описывающие действия в рамках темы;</a:t>
            </a:r>
          </a:p>
          <a:p>
            <a:r>
              <a:rPr lang="ru-RU" smtClean="0"/>
              <a:t>• четвертая строка - фраза из нескольких слов, показывающая отношение к теме;</a:t>
            </a:r>
          </a:p>
          <a:p>
            <a:r>
              <a:rPr lang="ru-RU" smtClean="0"/>
              <a:t>• пятая строка – слова, связанные с первым, отражающие сущность темы.</a:t>
            </a:r>
          </a:p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ъект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689600"/>
          </a:xfrm>
        </p:spPr>
        <p:txBody>
          <a:bodyPr/>
          <a:lstStyle/>
          <a:p>
            <a:r>
              <a:rPr lang="ru-RU" smtClean="0"/>
              <a:t>Например,</a:t>
            </a:r>
          </a:p>
          <a:p>
            <a:r>
              <a:rPr lang="ru-RU" smtClean="0"/>
              <a:t>Кто? Кукла</a:t>
            </a:r>
          </a:p>
          <a:p>
            <a:r>
              <a:rPr lang="ru-RU" smtClean="0"/>
              <a:t>Какая? Красивая, Любимая</a:t>
            </a:r>
          </a:p>
          <a:p>
            <a:r>
              <a:rPr lang="ru-RU" smtClean="0"/>
              <a:t>Что делает? Стоит, Сидит, Улыбается</a:t>
            </a:r>
          </a:p>
          <a:p>
            <a:r>
              <a:rPr lang="ru-RU" smtClean="0"/>
              <a:t>Предложение. Моя кукла самая красивая</a:t>
            </a:r>
          </a:p>
          <a:p>
            <a:r>
              <a:rPr lang="ru-RU" smtClean="0"/>
              <a:t>Ассоциация. Игрушка</a:t>
            </a:r>
          </a:p>
          <a:p>
            <a:r>
              <a:rPr lang="ru-RU" smtClean="0"/>
              <a:t>Для того чтобы наиболее правильно, полно и точно выразить свою мысль, ребенок должен иметь достаточный лексический запас. Поэтому работа начинается с уточнения, расширения и самосовершенствования словаря.</a:t>
            </a:r>
          </a:p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ъект 2"/>
          <p:cNvSpPr>
            <a:spLocks noGrp="1"/>
          </p:cNvSpPr>
          <p:nvPr>
            <p:ph idx="1"/>
          </p:nvPr>
        </p:nvSpPr>
        <p:spPr>
          <a:xfrm>
            <a:off x="755650" y="908050"/>
            <a:ext cx="8229600" cy="5257800"/>
          </a:xfrm>
        </p:spPr>
        <p:txBody>
          <a:bodyPr/>
          <a:lstStyle/>
          <a:p>
            <a:r>
              <a:rPr lang="ru-RU" smtClean="0"/>
              <a:t>Мнемотаблицы – схемы служат дидактическим материалом при работе по развитию связной речи детей, для обогащения словарного запаса, при обучении составления рассказов, при пересказе художественной литературы, при отгадывании и загадывании загадок, при заучивании стихов.</a:t>
            </a:r>
          </a:p>
        </p:txBody>
      </p:sp>
      <p:pic>
        <p:nvPicPr>
          <p:cNvPr id="23555" name="Picture 2" descr="C:\Users\Seleznevs\Desktop\detsad-295206-14677199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3068638"/>
            <a:ext cx="642937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ъект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689600"/>
          </a:xfrm>
        </p:spPr>
        <p:txBody>
          <a:bodyPr/>
          <a:lstStyle/>
          <a:p>
            <a:r>
              <a:rPr lang="ru-RU" smtClean="0"/>
              <a:t>Использование мнемотаблиц (сенсорно-графических схем) на занятиях по развитию связной    речи, позволяет детям эффективнее воспринимать и перерабатывать зрительную</a:t>
            </a:r>
          </a:p>
          <a:p>
            <a:r>
              <a:rPr lang="ru-RU" smtClean="0"/>
              <a:t>информацию, так как наглядный материал у дошкольников усваивается лучше.</a:t>
            </a:r>
          </a:p>
          <a:p>
            <a:r>
              <a:rPr lang="ru-RU" smtClean="0"/>
              <a:t>К. Д. Ушинский писал:</a:t>
            </a:r>
          </a:p>
          <a:p>
            <a:r>
              <a:rPr lang="ru-RU" smtClean="0"/>
              <a:t>«Учите ребѐнка каким-нибудь неизвестным ему пяти словам - он будет долго и напрасно мучиться,     но свяжите двадцать таких слов с картинками, и он усвоит на лету».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ъект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r>
              <a:rPr lang="ru-RU" smtClean="0"/>
              <a:t>Мнемотаблицы - схемы составления рассказа - служат дидактическим материалом в работе по  развитию связной речи детей. Их используют: для обогащения словарного запаса, при обучении составлению рассказов, при пересказах художественной литературы, при  отгадывании и загадывании загадок, при заучивании стихов. Мнемотаблицы особенно эффективны при разучивании стихотворений: на каждое слово или  маленькое словосочетание придумывается картинка (изображение) ; таким образом, все  стихотворение зарисовывается схематически. 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 descr="C:\Users\Seleznevs\Desktop\img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" y="115888"/>
            <a:ext cx="4176713" cy="3529012"/>
          </a:xfrm>
        </p:spPr>
      </p:pic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9850" y="3573463"/>
            <a:ext cx="7624763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ъект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r>
              <a:rPr lang="ru-RU" smtClean="0"/>
              <a:t>Применение мнемосхем, помогает ребёнку в обогащение связного высказывания.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16113"/>
            <a:ext cx="91440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ъект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r>
              <a:rPr lang="ru-RU" smtClean="0"/>
              <a:t>Работать с мнемотаблицами лучше начинать со средней группы. Хотя уже в младшем возрасте   используем простейшие схемы одевания, умывания, построения пирамидки и т. д.</a:t>
            </a:r>
          </a:p>
        </p:txBody>
      </p:sp>
      <p:pic>
        <p:nvPicPr>
          <p:cNvPr id="28675" name="Picture 3" descr="C:\Users\Seleznevs\Desktop\100e8-1406279042-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852738"/>
            <a:ext cx="7835900" cy="321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333375"/>
            <a:ext cx="8229600" cy="2519363"/>
          </a:xfrm>
        </p:spPr>
        <p:txBody>
          <a:bodyPr rtlCol="0"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Коллаж  (разновидность </a:t>
            </a:r>
            <a:r>
              <a:rPr lang="ru-RU" dirty="0" err="1" smtClean="0"/>
              <a:t>мнемотаблиц</a:t>
            </a:r>
            <a:r>
              <a:rPr lang="ru-RU" dirty="0" smtClean="0"/>
              <a:t>) – это лист картона, где изображены буквы, цифры,   геометрические фигуры, различные картинки, но связанные они все между собой одной  целью. Цель коллажа – расширение словарного запаса, образного восприятия, развитие   устной речи, умения связно говорить, рассказывать</a:t>
            </a:r>
            <a:endParaRPr lang="ru-RU" dirty="0"/>
          </a:p>
        </p:txBody>
      </p:sp>
      <p:pic>
        <p:nvPicPr>
          <p:cNvPr id="29699" name="Picture 2" descr="C:\Users\Seleznevs\Desktop\slide_13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8275"/>
            <a:ext cx="9144000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ъект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r>
              <a:rPr lang="ru-RU" smtClean="0"/>
              <a:t>Один из методов является метод кинезиологии. Метод кинезиологии- способствует развитию умственных способностей через определенные двигательные упражнения. Специально организованные упражнения позволяют создать новые нейронные связи и улучшить работу головного мозга, отвечающего за развитие психических процессов. От сформированности полушарий головного мозга, их взаимодействия зависит развитие интеллекта.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ъект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r>
              <a:rPr lang="ru-RU" smtClean="0"/>
              <a:t>Кинезиологические упражнения улучшают определенные виды координации:</a:t>
            </a:r>
          </a:p>
          <a:p>
            <a:r>
              <a:rPr lang="ru-RU" smtClean="0"/>
              <a:t>- координации периферийного зрения, центрального- периферийного зрения зрение – движение;</a:t>
            </a:r>
          </a:p>
          <a:p>
            <a:r>
              <a:rPr lang="ru-RU" smtClean="0"/>
              <a:t>-координации руки- глаза улучшают малую моторику и ориентацию в пространстве</a:t>
            </a:r>
          </a:p>
          <a:p>
            <a:r>
              <a:rPr lang="ru-RU" smtClean="0"/>
              <a:t>- улучшают зрительно- слуховую координацию.</a:t>
            </a:r>
          </a:p>
          <a:p>
            <a:r>
              <a:rPr lang="ru-RU" smtClean="0"/>
              <a:t>Данные упражнения помогают лучше концентрировать внимание на слухе, а также улучшают чувствительность левой и правой стороны тела.</a:t>
            </a:r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ъект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218113"/>
          </a:xfrm>
        </p:spPr>
        <p:txBody>
          <a:bodyPr/>
          <a:lstStyle/>
          <a:p>
            <a:r>
              <a:rPr lang="ru-RU" smtClean="0"/>
              <a:t>Кинезиологические упражнения органично включаются в пальчиковые гимнастики, которые очень нравятся детям. Дети в игровой форме могут закреплять знания об окружающем мире, что позволит им быть в будущем самостоятельными и самодостаточными, справляться с требованиями, которые ставит перед ними современное общество.</a:t>
            </a:r>
          </a:p>
        </p:txBody>
      </p:sp>
      <p:pic>
        <p:nvPicPr>
          <p:cNvPr id="32771" name="Picture 2" descr="C:\Users\Seleznevs\Desktop\pic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3" y="3500438"/>
            <a:ext cx="806767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 rtlCol="0"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Рекомендуемые упражнения: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Упражнения для развития мелкой моторики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1. “Домик”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Мы построим крепкий дом,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Жить все вместе будем в нем.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Соединить концевые фаланги выпрямленных пальцев рук. Пальцами правой руки с усилием нажать на пальцы левой руки. Отработать эти движения для каждой пары пальцев. (10 раз)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2. “Ладошка”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С силой на ладошку давим,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Сильной стать ее заставим.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Пальцами правой руки с усилием нажать на ладонь левой руки, которая должна сопротивляться. То же для другой руки. (10 раз)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ъект 2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r>
              <a:rPr lang="ru-RU" smtClean="0"/>
              <a:t>3. “Лезгинка”</a:t>
            </a:r>
          </a:p>
          <a:p>
            <a:r>
              <a:rPr lang="ru-RU" smtClean="0"/>
              <a:t>Любим ручками играть</a:t>
            </a:r>
          </a:p>
          <a:p>
            <a:r>
              <a:rPr lang="ru-RU" smtClean="0"/>
              <a:t>И лезгинку танцевать.</a:t>
            </a:r>
          </a:p>
          <a:p>
            <a:r>
              <a:rPr lang="ru-RU" smtClean="0"/>
              <a:t>Левая рука сложена в кулак, большой палец отставлен в сторону, кулак развернут пальцами к себе. Правая рука прямой ладонью в горизонтальном положении прикасается к мизинцу левой. После этого одновременно происходит смена правой и левой рук в течении 6-8 раз.</a:t>
            </a:r>
          </a:p>
          <a:p>
            <a:r>
              <a:rPr lang="ru-RU" smtClean="0"/>
              <a:t>4. "Ухо-нос"</a:t>
            </a:r>
          </a:p>
          <a:p>
            <a:r>
              <a:rPr lang="ru-RU" smtClean="0"/>
              <a:t>Левой рукой взяться за кончик носа, правой - за противоположное ухо, затем одновременно опустить руки, хлопнуть в ладоши и поменять их положение</a:t>
            </a:r>
          </a:p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 rtlCol="0"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Глазодвигательные упражнения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1. “Глаз – путешественник”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Развесить в разных углах и по стенам группы различные рисунки игрушек, животных и т. д. Исходное положение – стоя. Не поворачивая головы найти глазами тот или иной предмет названный воспитателем.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2. “Глазки”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Чтобы зоркость не терять,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Нужно глазками вращать.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Вращать глазами по кругу по 2-3 секунды. (6 раз)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3. “Глазки”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Зорче глазки чтоб глядели,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разотрем их поскорее.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Массировать верхние и нижние веки, не закрывая глаз. (1 мин.)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ъект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218113"/>
          </a:xfrm>
        </p:spPr>
        <p:txBody>
          <a:bodyPr/>
          <a:lstStyle/>
          <a:p>
            <a:r>
              <a:rPr lang="ru-RU" smtClean="0"/>
              <a:t>4. “Глазки”</a:t>
            </a:r>
          </a:p>
          <a:p>
            <a:r>
              <a:rPr lang="ru-RU" smtClean="0"/>
              <a:t>Нарисуем большой круг</a:t>
            </a:r>
          </a:p>
          <a:p>
            <a:r>
              <a:rPr lang="ru-RU" smtClean="0"/>
              <a:t>И осмотрим все вокруг.</a:t>
            </a:r>
          </a:p>
          <a:p>
            <a:r>
              <a:rPr lang="ru-RU" smtClean="0"/>
              <a:t>Глазами и выдвинутым языком делать совместные движения, вращая их по кругу (из стороны в сторону).</a:t>
            </a:r>
          </a:p>
          <a:p>
            <a:endParaRPr lang="ru-RU" smtClean="0"/>
          </a:p>
        </p:txBody>
      </p:sp>
      <p:pic>
        <p:nvPicPr>
          <p:cNvPr id="36867" name="Picture 2" descr="C:\Users\Seleznevs\Desktop\i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3068638"/>
            <a:ext cx="6408737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ъект 2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r>
              <a:rPr lang="ru-RU" smtClean="0"/>
              <a:t>Что такое биоэнергопластика?</a:t>
            </a:r>
          </a:p>
          <a:p>
            <a:r>
              <a:rPr lang="ru-RU" smtClean="0"/>
              <a:t>Биоэнергопластика включает в себя три базовых понятия:</a:t>
            </a:r>
          </a:p>
          <a:p>
            <a:r>
              <a:rPr lang="ru-RU" smtClean="0"/>
              <a:t>«био» — человек как биологический объект;</a:t>
            </a:r>
          </a:p>
          <a:p>
            <a:r>
              <a:rPr lang="ru-RU" smtClean="0"/>
              <a:t>«энергия» — сила, необходимая для выполнения определенных действий;</a:t>
            </a:r>
          </a:p>
          <a:p>
            <a:r>
              <a:rPr lang="ru-RU" smtClean="0"/>
              <a:t>«пластика» — плавные движения тела, рук, которые характеризуется непрерывностью, энергетической наполненностью, эмоциональной выразительностью.</a:t>
            </a:r>
          </a:p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ъект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r>
              <a:rPr lang="ru-RU" smtClean="0"/>
              <a:t>Биоэнергопластика – это соединение движений артикуляционного аппарата с движениями кисти руки.</a:t>
            </a:r>
          </a:p>
          <a:p>
            <a:r>
              <a:rPr lang="ru-RU" smtClean="0"/>
              <a:t>«Чем больше уверенности в движении детской руки, тем ярче речь ребёнка!»</a:t>
            </a:r>
          </a:p>
          <a:p>
            <a:r>
              <a:rPr lang="ru-RU" smtClean="0"/>
              <a:t>В. А. Сухомлинский</a:t>
            </a:r>
          </a:p>
          <a:p>
            <a:r>
              <a:rPr lang="ru-RU" smtClean="0"/>
              <a:t>Биоэнергопластика синхронизирует работу полушарий головного мозга, улучшая внимание, память, мышление, речь.</a:t>
            </a:r>
          </a:p>
          <a:p>
            <a:endParaRPr lang="ru-RU" smtClean="0"/>
          </a:p>
        </p:txBody>
      </p:sp>
      <p:pic>
        <p:nvPicPr>
          <p:cNvPr id="38915" name="Picture 2" descr="C:\Users\Seleznevs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3284538"/>
            <a:ext cx="410527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ъект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3455988"/>
          </a:xfrm>
        </p:spPr>
        <p:txBody>
          <a:bodyPr/>
          <a:lstStyle/>
          <a:p>
            <a:r>
              <a:rPr lang="ru-RU" smtClean="0"/>
              <a:t>Принцип биоэнергопластики - сопряжённая работа пальцев и кистей рук и артикуляционного аппарата, движения рук имитируют движения речевого аппарата. Комплекс упражнений, согласно принципу биоэнергопластики, способствует развитию подвижности артикуляционного аппарата, что, в свою очередь, оказывает влияние на точность в усвоении артикуляционных укладов.</a:t>
            </a:r>
          </a:p>
        </p:txBody>
      </p:sp>
      <p:pic>
        <p:nvPicPr>
          <p:cNvPr id="39939" name="Picture 2" descr="C:\Users\Seleznevs\Desktop\b731e30df0a49fd0815d7629a0477f45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5313" y="3429000"/>
            <a:ext cx="52959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ъект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r>
              <a:rPr lang="ru-RU" smtClean="0"/>
              <a:t>Преимущества биоэнергопластики:</a:t>
            </a:r>
          </a:p>
          <a:p>
            <a:r>
              <a:rPr lang="ru-RU" smtClean="0"/>
              <a:t>- оптимизирует психологическую базу речи;</a:t>
            </a:r>
          </a:p>
          <a:p>
            <a:r>
              <a:rPr lang="ru-RU" smtClean="0"/>
              <a:t>- улучшает моторные возможности ребёнка по всем параметрам;</a:t>
            </a:r>
          </a:p>
          <a:p>
            <a:r>
              <a:rPr lang="ru-RU" smtClean="0"/>
              <a:t>- способствует коррекции звукопроизношения, фонематических процессов;</a:t>
            </a:r>
          </a:p>
          <a:p>
            <a:r>
              <a:rPr lang="ru-RU" smtClean="0"/>
              <a:t>- синхронизация работы речевой и мелкой моторики сокращает время занятий, усиливает их результативность;</a:t>
            </a:r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ъект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r>
              <a:rPr lang="ru-RU" smtClean="0"/>
              <a:t>Примеры артикуляционных упражнений с применением биоэнергопластики:</a:t>
            </a:r>
          </a:p>
          <a:p>
            <a:r>
              <a:rPr lang="ru-RU" smtClean="0"/>
              <a:t>Все упражнения можно делать сидя или стоя. Основное исходное</a:t>
            </a:r>
          </a:p>
          <a:p>
            <a:r>
              <a:rPr lang="ru-RU" smtClean="0"/>
              <a:t>положение практически одинаково: голова в положении прямо, губы и зубы сомкнуты, руки согнуты в локтях на уровне груди.</a:t>
            </a:r>
          </a:p>
          <a:p>
            <a:r>
              <a:rPr lang="ru-RU" smtClean="0"/>
              <a:t>Ручная поза: все упражнения выполняются сначала одной, затем другой рукой, а в завершение двумя вместе.</a:t>
            </a:r>
          </a:p>
          <a:p>
            <a:r>
              <a:rPr lang="ru-RU" smtClean="0"/>
              <a:t>Темп выполнения – медленный. Постепенно темп выполнения увеличивается. Дети</a:t>
            </a:r>
          </a:p>
          <a:p>
            <a:r>
              <a:rPr lang="ru-RU" smtClean="0"/>
              <a:t>ориентируются на темп, заданный взрослым, на его счет и образец движения руки.</a:t>
            </a:r>
          </a:p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Фонарики. Расположить ладони перед собой, выпрямив и раздвинув пальцы. Сжимать и разжимать пальцы на обеих руках одновременно, сопровождая движения ртом, открывая и закрывая рот.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Лодочка. Обе ладони поставлены на ребро и соединены «ковшиком», большие пальцы прижаты к ладоням. «Лодочка плывёт», одновременно язычок скользит по губам из одного уголка губы в другой.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Пароход. Обе ладони соединены «ковшиком», все пальцы, кроме больших, направлены в сторону «от себя», а большие пальцы подняты вверх и соединены – это «труба», одновременно двигая руками в стороны, как бы слегка покачивая, прищёлкивать губами.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/>
              <a:t>Речка и рыбка. Выпрямленные ладони прижаты друг к другу. Пальцы направлены в сторону «от себя». Поворачивать сомкнутые ладони вправо и влево, имитируя движение рыбки хвостом, при этом язычок упирается то в одну, то в другую щёку.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ъект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r>
              <a:rPr lang="ru-RU" smtClean="0"/>
              <a:t>Деревья. Расположить кисти рук перед собой, ладонями к себе. Пальцы разведены в стороны и напряжены. Язычок упирается в верхнюю губу. После выполнения упражнения встряхнуть кисти рук, поболтать языком.</a:t>
            </a:r>
          </a:p>
          <a:p>
            <a:endParaRPr lang="ru-RU" smtClean="0"/>
          </a:p>
          <a:p>
            <a:r>
              <a:rPr lang="ru-RU" smtClean="0"/>
              <a:t>Птичка пьёт водичку. Пальцы сложить «щепотью» - это клюв. Не отрывая локоть от стола, «клювом» коснуться стола. Далее – имитировать движения птицы: захватить «воду», поднять «голову», пощелкать клювом при этом губы сделать трубочкой и пошевелить ими.</a:t>
            </a:r>
          </a:p>
          <a:p>
            <a:endParaRPr lang="ru-RU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</p:txBody>
      </p:sp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6083" name="Picture 2" descr="C:\Users\Seleznevs\Desktop\img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69</TotalTime>
  <Words>1322</Words>
  <Application>Microsoft Office PowerPoint</Application>
  <PresentationFormat>Экран (4:3)</PresentationFormat>
  <Paragraphs>104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33</vt:i4>
      </vt:variant>
    </vt:vector>
  </HeadingPairs>
  <TitlesOfParts>
    <vt:vector size="44" baseType="lpstr">
      <vt:lpstr>Candara</vt:lpstr>
      <vt:lpstr>Arial</vt:lpstr>
      <vt:lpstr>Symbol</vt:lpstr>
      <vt:lpstr>Calibri</vt:lpstr>
      <vt:lpstr>Волна</vt:lpstr>
      <vt:lpstr>Волна</vt:lpstr>
      <vt:lpstr>Волна</vt:lpstr>
      <vt:lpstr>Волна</vt:lpstr>
      <vt:lpstr>Волна</vt:lpstr>
      <vt:lpstr>Волна</vt:lpstr>
      <vt:lpstr>Волна</vt:lpstr>
      <vt:lpstr>«Использование новых технологий в развитии речи детей дошкольного возраста» Подготовила  воспитатель  Селезнева Ирина Федоровна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«Использование новых технологий в развитии речи детей дошкольного возраста» Подготовила  воспитатель  Селезнева Ирина Федоровна</dc:title>
  <dc:creator>Seleznevs</dc:creator>
  <cp:lastModifiedBy>User</cp:lastModifiedBy>
  <cp:revision>8</cp:revision>
  <dcterms:created xsi:type="dcterms:W3CDTF">2017-04-07T12:28:09Z</dcterms:created>
  <dcterms:modified xsi:type="dcterms:W3CDTF">2017-04-10T01:27:02Z</dcterms:modified>
</cp:coreProperties>
</file>